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7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86" autoAdjust="0"/>
  </p:normalViewPr>
  <p:slideViewPr>
    <p:cSldViewPr snapToGrid="0">
      <p:cViewPr varScale="1">
        <p:scale>
          <a:sx n="51" d="100"/>
          <a:sy n="51" d="100"/>
        </p:scale>
        <p:origin x="77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1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4BCDF-DF51-9FFB-6AE0-F7E9D8197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8" r="1935" b="5766"/>
          <a:stretch/>
        </p:blipFill>
        <p:spPr>
          <a:xfrm>
            <a:off x="3096718" y="636098"/>
            <a:ext cx="5998563" cy="5585803"/>
          </a:xfrm>
          <a:prstGeom prst="roundRect">
            <a:avLst>
              <a:gd name="adj" fmla="val 4060"/>
            </a:avLst>
          </a:prstGeom>
        </p:spPr>
      </p:pic>
    </p:spTree>
    <p:extLst>
      <p:ext uri="{BB962C8B-B14F-4D97-AF65-F5344CB8AC3E}">
        <p14:creationId xmlns:p14="http://schemas.microsoft.com/office/powerpoint/2010/main" val="132146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43CAE434-9612-A455-01E6-7B904481E48B}"/>
              </a:ext>
            </a:extLst>
          </p:cNvPr>
          <p:cNvGrpSpPr/>
          <p:nvPr/>
        </p:nvGrpSpPr>
        <p:grpSpPr>
          <a:xfrm>
            <a:off x="972745" y="629747"/>
            <a:ext cx="10153107" cy="5598506"/>
            <a:chOff x="274816" y="419448"/>
            <a:chExt cx="10153107" cy="55985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C9985BE-F318-08DA-D98C-A0C29B02D9CF}"/>
                </a:ext>
              </a:extLst>
            </p:cNvPr>
            <p:cNvGrpSpPr/>
            <p:nvPr/>
          </p:nvGrpSpPr>
          <p:grpSpPr>
            <a:xfrm>
              <a:off x="1789821" y="1801585"/>
              <a:ext cx="8404936" cy="4216369"/>
              <a:chOff x="1789821" y="1801585"/>
              <a:chExt cx="8404936" cy="4216369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C061F5A-BC70-9ACF-9909-25DF3DBAFCA4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7913917" cy="3254829"/>
                <a:chOff x="2373084" y="2782148"/>
                <a:chExt cx="7913917" cy="3254829"/>
              </a:xfrm>
            </p:grpSpPr>
            <p:pic>
              <p:nvPicPr>
                <p:cNvPr id="3" name="Picture 2" descr="A logo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73194E78-DD99-F1A3-CA70-EB57B0BFEB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4620" y="3117289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649AB669-BFC9-DE3C-7E47-0FA4E7DD98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6322" y="3149947"/>
                  <a:ext cx="588558" cy="958116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een triangle shaped object&#10;&#10;Description automatically generated">
                  <a:extLst>
                    <a:ext uri="{FF2B5EF4-FFF2-40B4-BE49-F238E27FC236}">
                      <a16:creationId xmlns:a16="http://schemas.microsoft.com/office/drawing/2014/main" id="{BB578268-E3A1-3D01-B689-0BCB42B51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682" y="4702454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9" name="Picture 8" descr="A green circ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7C99A6D2-8471-BB99-4E9F-F237FBBDC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682" y="3074382"/>
                  <a:ext cx="1079365" cy="1079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green triangle with a black background&#10;&#10;Description automatically generated">
                  <a:extLst>
                    <a:ext uri="{FF2B5EF4-FFF2-40B4-BE49-F238E27FC236}">
                      <a16:creationId xmlns:a16="http://schemas.microsoft.com/office/drawing/2014/main" id="{CF80783E-CDE5-93D2-7BE0-71A6ACC93A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3305" y="4702454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logo with a green circle&#10;&#10;Description automatically generated">
                  <a:extLst>
                    <a:ext uri="{FF2B5EF4-FFF2-40B4-BE49-F238E27FC236}">
                      <a16:creationId xmlns:a16="http://schemas.microsoft.com/office/drawing/2014/main" id="{A3802920-4504-B1F2-18C1-7E6F9C0B1D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0647" y="3106403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green leaf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27D9FD0D-5E4E-8999-A837-A13F82DCE1C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1308" y="4713340"/>
                  <a:ext cx="720000" cy="1080000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green leaf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D4772F83-79A4-12C7-080C-78B1429AE0D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4557" y="3095519"/>
                  <a:ext cx="720000" cy="1080000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black and gold triangle logo&#10;&#10;Description automatically generated">
                  <a:extLst>
                    <a:ext uri="{FF2B5EF4-FFF2-40B4-BE49-F238E27FC236}">
                      <a16:creationId xmlns:a16="http://schemas.microsoft.com/office/drawing/2014/main" id="{3E5BA6AB-0AB5-95C7-E806-5FAA170270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73734" y="4691568"/>
                  <a:ext cx="1080000" cy="10800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7A86FDE-F6AB-8C66-4875-E1960A7070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6320" y="4669796"/>
                  <a:ext cx="588559" cy="958118"/>
                </a:xfrm>
                <a:prstGeom prst="rect">
                  <a:avLst/>
                </a:prstGeom>
              </p:spPr>
            </p:pic>
            <p:pic>
              <p:nvPicPr>
                <p:cNvPr id="24" name="Picture 23" descr="A green leaf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FD2B7102-DA4A-4851-A734-EBABF247ECC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4557" y="4669796"/>
                  <a:ext cx="720000" cy="1080000"/>
                </a:xfrm>
                <a:prstGeom prst="rect">
                  <a:avLst/>
                </a:prstGeom>
              </p:spPr>
            </p:pic>
            <p:pic>
              <p:nvPicPr>
                <p:cNvPr id="25" name="Picture 24" descr="A green leaf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F01FD1B3-BDF4-7992-30F0-94F271581C9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1308" y="3117290"/>
                  <a:ext cx="720000" cy="1080000"/>
                </a:xfrm>
                <a:prstGeom prst="rect">
                  <a:avLst/>
                </a:prstGeom>
              </p:spPr>
            </p:pic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E2051A6-4350-8DBC-35CB-91D2DF7BA73D}"/>
                    </a:ext>
                  </a:extLst>
                </p:cNvPr>
                <p:cNvCxnSpPr/>
                <p:nvPr/>
              </p:nvCxnSpPr>
              <p:spPr>
                <a:xfrm>
                  <a:off x="3679372" y="2814805"/>
                  <a:ext cx="0" cy="3222172"/>
                </a:xfrm>
                <a:prstGeom prst="line">
                  <a:avLst/>
                </a:prstGeom>
                <a:ln w="76200" cap="rnd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4EDC893-9DBA-1F88-F8A0-AF87C31D2C51}"/>
                    </a:ext>
                  </a:extLst>
                </p:cNvPr>
                <p:cNvCxnSpPr/>
                <p:nvPr/>
              </p:nvCxnSpPr>
              <p:spPr>
                <a:xfrm>
                  <a:off x="5018315" y="2808513"/>
                  <a:ext cx="0" cy="3222172"/>
                </a:xfrm>
                <a:prstGeom prst="line">
                  <a:avLst/>
                </a:prstGeom>
                <a:ln w="76200" cap="rnd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ADCCEE2-2962-6042-427E-08FA50956FE8}"/>
                    </a:ext>
                  </a:extLst>
                </p:cNvPr>
                <p:cNvCxnSpPr/>
                <p:nvPr/>
              </p:nvCxnSpPr>
              <p:spPr>
                <a:xfrm>
                  <a:off x="6302828" y="2808513"/>
                  <a:ext cx="0" cy="3222172"/>
                </a:xfrm>
                <a:prstGeom prst="line">
                  <a:avLst/>
                </a:prstGeom>
                <a:ln w="76200" cap="rnd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1E6C85D-3CE3-5D3E-CA1C-949A3494D3B7}"/>
                    </a:ext>
                  </a:extLst>
                </p:cNvPr>
                <p:cNvCxnSpPr/>
                <p:nvPr/>
              </p:nvCxnSpPr>
              <p:spPr>
                <a:xfrm>
                  <a:off x="7663539" y="2808513"/>
                  <a:ext cx="0" cy="3222172"/>
                </a:xfrm>
                <a:prstGeom prst="line">
                  <a:avLst/>
                </a:prstGeom>
                <a:ln w="76200" cap="rnd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86D7442-185D-324E-099B-6A44A261789D}"/>
                    </a:ext>
                  </a:extLst>
                </p:cNvPr>
                <p:cNvCxnSpPr/>
                <p:nvPr/>
              </p:nvCxnSpPr>
              <p:spPr>
                <a:xfrm>
                  <a:off x="8926290" y="2808513"/>
                  <a:ext cx="0" cy="3222172"/>
                </a:xfrm>
                <a:prstGeom prst="line">
                  <a:avLst/>
                </a:prstGeom>
                <a:ln w="76200" cap="rnd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96A86195-D42A-FE26-D732-18A20460D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73084" y="4415005"/>
                  <a:ext cx="7913917" cy="0"/>
                </a:xfrm>
                <a:prstGeom prst="line">
                  <a:avLst/>
                </a:prstGeom>
                <a:ln w="76200" cap="rnd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EDBC65A-AF08-BD8D-44A0-38EB6794C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73085" y="2782148"/>
                  <a:ext cx="7913916" cy="0"/>
                </a:xfrm>
                <a:prstGeom prst="line">
                  <a:avLst/>
                </a:prstGeom>
                <a:ln w="76200" cap="rnd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AB1F8D5-D9A5-B3DA-EA7B-593E760906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83965" y="6036975"/>
                  <a:ext cx="7903036" cy="0"/>
                </a:xfrm>
                <a:prstGeom prst="line">
                  <a:avLst/>
                </a:prstGeom>
                <a:ln w="76200" cap="rnd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0458D46-FB38-E9D7-3DBF-D4C227D30306}"/>
                    </a:ext>
                  </a:extLst>
                </p:cNvPr>
                <p:cNvCxnSpPr/>
                <p:nvPr/>
              </p:nvCxnSpPr>
              <p:spPr>
                <a:xfrm>
                  <a:off x="2394857" y="2803919"/>
                  <a:ext cx="0" cy="3222172"/>
                </a:xfrm>
                <a:prstGeom prst="line">
                  <a:avLst/>
                </a:prstGeom>
                <a:ln w="76200" cap="rnd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7974E69-7A6D-C31F-0FAC-1B43B4598209}"/>
                    </a:ext>
                  </a:extLst>
                </p:cNvPr>
                <p:cNvCxnSpPr/>
                <p:nvPr/>
              </p:nvCxnSpPr>
              <p:spPr>
                <a:xfrm>
                  <a:off x="10287001" y="2782148"/>
                  <a:ext cx="0" cy="3222172"/>
                </a:xfrm>
                <a:prstGeom prst="line">
                  <a:avLst/>
                </a:prstGeom>
                <a:ln w="76200" cap="rnd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8E9A6E-88AB-759C-45AE-C45FC4B74492}"/>
                  </a:ext>
                </a:extLst>
              </p:cNvPr>
              <p:cNvSpPr txBox="1"/>
              <p:nvPr/>
            </p:nvSpPr>
            <p:spPr>
              <a:xfrm rot="18900000">
                <a:off x="1789821" y="5551423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A047AF-3138-3436-D61E-F95D869789BE}"/>
                  </a:ext>
                </a:extLst>
              </p:cNvPr>
              <p:cNvSpPr txBox="1"/>
              <p:nvPr/>
            </p:nvSpPr>
            <p:spPr>
              <a:xfrm rot="18900000">
                <a:off x="3114349" y="5517462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Sapling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4F971D-046B-CA00-AFD2-E8454C585A7A}"/>
                  </a:ext>
                </a:extLst>
              </p:cNvPr>
              <p:cNvSpPr txBox="1"/>
              <p:nvPr/>
            </p:nvSpPr>
            <p:spPr>
              <a:xfrm rot="18900000">
                <a:off x="4420630" y="5439480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Mature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7D8F54-0919-C026-CC85-5F7C45C705BC}"/>
                  </a:ext>
                </a:extLst>
              </p:cNvPr>
              <p:cNvSpPr txBox="1"/>
              <p:nvPr/>
            </p:nvSpPr>
            <p:spPr>
              <a:xfrm rot="18900000">
                <a:off x="7077668" y="5617844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Senescent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C2D3D62-DC2E-A97F-1F7F-D9726164BFFD}"/>
                  </a:ext>
                </a:extLst>
              </p:cNvPr>
              <p:cNvSpPr txBox="1"/>
              <p:nvPr/>
            </p:nvSpPr>
            <p:spPr>
              <a:xfrm rot="18900000">
                <a:off x="5776924" y="5285592"/>
                <a:ext cx="17536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Old</a:t>
                </a:r>
              </a:p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Growth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EE64127-1313-3F79-FEA5-86A35C657349}"/>
                  </a:ext>
                </a:extLst>
              </p:cNvPr>
              <p:cNvSpPr txBox="1"/>
              <p:nvPr/>
            </p:nvSpPr>
            <p:spPr>
              <a:xfrm rot="18900000">
                <a:off x="8441060" y="5355564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Dead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3666B9C-2114-5ED0-57D5-5100BDEAA967}"/>
                </a:ext>
              </a:extLst>
            </p:cNvPr>
            <p:cNvGrpSpPr/>
            <p:nvPr/>
          </p:nvGrpSpPr>
          <p:grpSpPr>
            <a:xfrm>
              <a:off x="2122714" y="419448"/>
              <a:ext cx="4570213" cy="834900"/>
              <a:chOff x="2332854" y="525642"/>
              <a:chExt cx="4570213" cy="834900"/>
            </a:xfrm>
          </p:grpSpPr>
          <p:pic>
            <p:nvPicPr>
              <p:cNvPr id="23" name="Picture 22" descr="A brown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6CE503A3-335E-3EA2-B3BA-61E99E6C3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2854" y="525642"/>
                <a:ext cx="799118" cy="8349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6581CCA-495F-690F-231B-BFA9E269541E}"/>
                  </a:ext>
                </a:extLst>
              </p:cNvPr>
              <p:cNvSpPr txBox="1"/>
              <p:nvPr/>
            </p:nvSpPr>
            <p:spPr>
              <a:xfrm>
                <a:off x="3131972" y="771862"/>
                <a:ext cx="37710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Empty Land Spot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D2399D-ADE9-2209-0D41-67B84FB3012E}"/>
                </a:ext>
              </a:extLst>
            </p:cNvPr>
            <p:cNvSpPr txBox="1"/>
            <p:nvPr/>
          </p:nvSpPr>
          <p:spPr>
            <a:xfrm>
              <a:off x="4619332" y="1392857"/>
              <a:ext cx="2591144" cy="400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TREE LIFE STAGE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56512CD-DC8F-9B1C-A74C-3E6C941A1ACC}"/>
                </a:ext>
              </a:extLst>
            </p:cNvPr>
            <p:cNvSpPr txBox="1"/>
            <p:nvPr/>
          </p:nvSpPr>
          <p:spPr>
            <a:xfrm rot="5400000">
              <a:off x="9426541" y="3227852"/>
              <a:ext cx="16026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TREE TYPE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6E3E00-6CE2-ACFF-1F17-637A5C18F01F}"/>
                </a:ext>
              </a:extLst>
            </p:cNvPr>
            <p:cNvSpPr txBox="1"/>
            <p:nvPr/>
          </p:nvSpPr>
          <p:spPr>
            <a:xfrm>
              <a:off x="275942" y="3988995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Coniferous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0F19175-F5C8-E48E-9D00-82C443CB384E}"/>
                </a:ext>
              </a:extLst>
            </p:cNvPr>
            <p:cNvSpPr txBox="1"/>
            <p:nvPr/>
          </p:nvSpPr>
          <p:spPr>
            <a:xfrm>
              <a:off x="274816" y="2433446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Deciduous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0B54039B-6191-1B64-9517-DB6FB3E73F0A}"/>
              </a:ext>
            </a:extLst>
          </p:cNvPr>
          <p:cNvGrpSpPr/>
          <p:nvPr/>
        </p:nvGrpSpPr>
        <p:grpSpPr>
          <a:xfrm>
            <a:off x="424630" y="163583"/>
            <a:ext cx="11506028" cy="6361906"/>
            <a:chOff x="424630" y="163583"/>
            <a:chExt cx="11506028" cy="63619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316FC6-5BEA-F2E1-BD09-800788968C07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1272"/>
            <a:stretch/>
          </p:blipFill>
          <p:spPr>
            <a:xfrm>
              <a:off x="6662057" y="1198766"/>
              <a:ext cx="5040000" cy="468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E52F3E-7C92-CF99-B368-F5C273DE7F11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t="1193" b="-1"/>
            <a:stretch/>
          </p:blipFill>
          <p:spPr bwMode="auto">
            <a:xfrm>
              <a:off x="424630" y="1198766"/>
              <a:ext cx="5040000" cy="468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8A1EF7-6DC0-8AD7-869A-38484F83D6A5}"/>
                </a:ext>
              </a:extLst>
            </p:cNvPr>
            <p:cNvSpPr txBox="1"/>
            <p:nvPr/>
          </p:nvSpPr>
          <p:spPr>
            <a:xfrm>
              <a:off x="3554270" y="517569"/>
              <a:ext cx="2481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Button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9D7CB82-C12B-A9FA-C5DF-8854148BF992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795242" y="979234"/>
              <a:ext cx="0" cy="44679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8B4201-2558-74F7-6A11-9D5BDA4DBF53}"/>
                </a:ext>
              </a:extLst>
            </p:cNvPr>
            <p:cNvSpPr txBox="1"/>
            <p:nvPr/>
          </p:nvSpPr>
          <p:spPr>
            <a:xfrm>
              <a:off x="489943" y="163583"/>
              <a:ext cx="3004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415D27F-9A30-D1DA-7184-8697C079AFF2}"/>
                </a:ext>
              </a:extLst>
            </p:cNvPr>
            <p:cNvCxnSpPr>
              <a:cxnSpLocks/>
            </p:cNvCxnSpPr>
            <p:nvPr/>
          </p:nvCxnSpPr>
          <p:spPr>
            <a:xfrm>
              <a:off x="838199" y="673200"/>
              <a:ext cx="0" cy="752828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D29F55-8E1A-418A-475E-8FD7E5883A7D}"/>
                </a:ext>
              </a:extLst>
            </p:cNvPr>
            <p:cNvSpPr txBox="1"/>
            <p:nvPr/>
          </p:nvSpPr>
          <p:spPr>
            <a:xfrm>
              <a:off x="5377543" y="6063824"/>
              <a:ext cx="6553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Last Processed Action(s) with Year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366352-C2E6-BFB6-24CC-0F77A01383BA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8327572" y="5083629"/>
              <a:ext cx="326529" cy="980195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6791DAC-D35D-207A-0A6D-D4A5929F1AC4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8654101" y="4212771"/>
              <a:ext cx="2471099" cy="1851053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BED96C-CA4C-4027-29F0-490B1B1F1E9D}"/>
                </a:ext>
              </a:extLst>
            </p:cNvPr>
            <p:cNvSpPr txBox="1"/>
            <p:nvPr/>
          </p:nvSpPr>
          <p:spPr>
            <a:xfrm>
              <a:off x="7451441" y="257701"/>
              <a:ext cx="3940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 Planned Actions with Year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2A48928-A728-2319-9CE5-67647250034C}"/>
                </a:ext>
              </a:extLst>
            </p:cNvPr>
            <p:cNvCxnSpPr>
              <a:cxnSpLocks/>
            </p:cNvCxnSpPr>
            <p:nvPr/>
          </p:nvCxnSpPr>
          <p:spPr>
            <a:xfrm>
              <a:off x="10101943" y="1049614"/>
              <a:ext cx="424543" cy="1116643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6FCBC06-CEBF-C8EA-B63D-7F7445DE97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1713" y="1049614"/>
              <a:ext cx="680230" cy="1481378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phic 58" descr="Cursor with solid fill">
              <a:extLst>
                <a:ext uri="{FF2B5EF4-FFF2-40B4-BE49-F238E27FC236}">
                  <a16:creationId xmlns:a16="http://schemas.microsoft.com/office/drawing/2014/main" id="{211C8203-AC76-CA8C-DFED-D0C956013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1256" y="3158714"/>
              <a:ext cx="540572" cy="540572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3715C5F-855D-56E3-9D8F-1E20D3462281}"/>
              </a:ext>
            </a:extLst>
          </p:cNvPr>
          <p:cNvGrpSpPr/>
          <p:nvPr/>
        </p:nvGrpSpPr>
        <p:grpSpPr>
          <a:xfrm>
            <a:off x="1748438" y="908106"/>
            <a:ext cx="9307488" cy="3688633"/>
            <a:chOff x="1748438" y="908106"/>
            <a:chExt cx="9307488" cy="368863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5F6B52E-738E-BDA9-E8E1-21D758E39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3182" y="908106"/>
              <a:ext cx="6746594" cy="277443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C5893A-D505-BFF1-733A-47475579A5F9}"/>
                </a:ext>
              </a:extLst>
            </p:cNvPr>
            <p:cNvSpPr txBox="1">
              <a:spLocks/>
            </p:cNvSpPr>
            <p:nvPr/>
          </p:nvSpPr>
          <p:spPr>
            <a:xfrm>
              <a:off x="6757886" y="4011964"/>
              <a:ext cx="13762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23116B8-0F6B-2A96-E8E0-B48065FD4AD8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445996" y="3404061"/>
              <a:ext cx="0" cy="607903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9A2A0B-2836-2845-B81A-42DCB9746C6B}"/>
                </a:ext>
              </a:extLst>
            </p:cNvPr>
            <p:cNvSpPr txBox="1">
              <a:spLocks/>
            </p:cNvSpPr>
            <p:nvPr/>
          </p:nvSpPr>
          <p:spPr>
            <a:xfrm>
              <a:off x="8969068" y="2324193"/>
              <a:ext cx="10034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Repeat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5E374FE-95C2-A446-5056-A0A4EAA98809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8384767" y="2616581"/>
              <a:ext cx="584301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210B14-00F4-9A28-E219-5EF8655AE2B5}"/>
                </a:ext>
              </a:extLst>
            </p:cNvPr>
            <p:cNvSpPr txBox="1">
              <a:spLocks/>
            </p:cNvSpPr>
            <p:nvPr/>
          </p:nvSpPr>
          <p:spPr>
            <a:xfrm>
              <a:off x="8974611" y="1868489"/>
              <a:ext cx="2081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Count Text 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D9E44E-1ACE-3AEE-9224-D452557B23D2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8390310" y="2037766"/>
              <a:ext cx="584301" cy="5223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47BFE4-5D11-B2DE-09BE-7943D5142E35}"/>
                </a:ext>
              </a:extLst>
            </p:cNvPr>
            <p:cNvSpPr txBox="1">
              <a:spLocks/>
            </p:cNvSpPr>
            <p:nvPr/>
          </p:nvSpPr>
          <p:spPr>
            <a:xfrm>
              <a:off x="8969068" y="1313031"/>
              <a:ext cx="2081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Text 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DE45AE-89AA-7441-577A-8AAA9A37627F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8384767" y="1482308"/>
              <a:ext cx="584301" cy="5223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15506E-9470-4BFF-38F2-B10D23BA53CA}"/>
                </a:ext>
              </a:extLst>
            </p:cNvPr>
            <p:cNvSpPr txBox="1">
              <a:spLocks/>
            </p:cNvSpPr>
            <p:nvPr/>
          </p:nvSpPr>
          <p:spPr>
            <a:xfrm>
              <a:off x="3039835" y="3905783"/>
              <a:ext cx="1893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Tree Type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F0C3CF-8304-EE85-A31C-71054D71E0C9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3986479" y="3280949"/>
              <a:ext cx="0" cy="624834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841CEB-8F52-B81C-8D1F-E361573EFA77}"/>
                </a:ext>
              </a:extLst>
            </p:cNvPr>
            <p:cNvSpPr txBox="1">
              <a:spLocks/>
            </p:cNvSpPr>
            <p:nvPr/>
          </p:nvSpPr>
          <p:spPr>
            <a:xfrm>
              <a:off x="1748438" y="3905783"/>
              <a:ext cx="1893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Type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A0DF1A-F8B0-7EBE-748D-D6478BC4E4AE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2695082" y="3280949"/>
              <a:ext cx="0" cy="624834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2468263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14040-5308-2689-37F0-C2C9AB68AA77}"/>
              </a:ext>
            </a:extLst>
          </p:cNvPr>
          <p:cNvGrpSpPr/>
          <p:nvPr/>
        </p:nvGrpSpPr>
        <p:grpSpPr>
          <a:xfrm>
            <a:off x="3113304" y="463749"/>
            <a:ext cx="5927762" cy="2609569"/>
            <a:chOff x="2450690" y="1753344"/>
            <a:chExt cx="5927762" cy="2609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99581A-EBF3-AADF-43B7-81A3B0797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690" y="2591882"/>
              <a:ext cx="5927762" cy="925867"/>
            </a:xfrm>
            <a:prstGeom prst="round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1C0B3C5-B3F1-4265-1982-046DD448830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942852" y="3252379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C7E97-89D1-5AAA-F944-8D748C2024F7}"/>
                </a:ext>
              </a:extLst>
            </p:cNvPr>
            <p:cNvSpPr txBox="1"/>
            <p:nvPr/>
          </p:nvSpPr>
          <p:spPr>
            <a:xfrm>
              <a:off x="3609795" y="3993581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 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2EF12-9207-95C1-C756-B48161DE223C}"/>
                </a:ext>
              </a:extLst>
            </p:cNvPr>
            <p:cNvSpPr txBox="1"/>
            <p:nvPr/>
          </p:nvSpPr>
          <p:spPr>
            <a:xfrm>
              <a:off x="5109880" y="1753344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2E986C-2A34-8BA0-44B3-D8B380E8657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374008" y="2122676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A78705-10E3-EFB7-4A38-CD6D67FF9673}"/>
                </a:ext>
              </a:extLst>
            </p:cNvPr>
            <p:cNvSpPr txBox="1"/>
            <p:nvPr/>
          </p:nvSpPr>
          <p:spPr>
            <a:xfrm>
              <a:off x="6329666" y="3986955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161456-13BA-6DF6-6A57-7EB6B01CB45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7249149" y="3287425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F4DDEE-0D4D-5296-366F-A190393E9B53}"/>
              </a:ext>
            </a:extLst>
          </p:cNvPr>
          <p:cNvGrpSpPr/>
          <p:nvPr/>
        </p:nvGrpSpPr>
        <p:grpSpPr>
          <a:xfrm>
            <a:off x="3132119" y="3784683"/>
            <a:ext cx="5927762" cy="2051157"/>
            <a:chOff x="3132119" y="3831913"/>
            <a:chExt cx="5927762" cy="20511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49332F-E881-917A-9D9E-5B6FAA6D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119" y="3831913"/>
              <a:ext cx="5927762" cy="979588"/>
            </a:xfrm>
            <a:prstGeom prst="round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3710EB-EC47-FAB7-9BBE-9B6F9607C2A9}"/>
                </a:ext>
              </a:extLst>
            </p:cNvPr>
            <p:cNvSpPr txBox="1"/>
            <p:nvPr/>
          </p:nvSpPr>
          <p:spPr>
            <a:xfrm>
              <a:off x="6382501" y="5236739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A5059B-B132-A102-0931-409FB4999DC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957338" y="4566460"/>
              <a:ext cx="184333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C138AB-F732-0FD2-2F4C-1B73E73DFC5E}"/>
                </a:ext>
              </a:extLst>
            </p:cNvPr>
            <p:cNvSpPr txBox="1"/>
            <p:nvPr/>
          </p:nvSpPr>
          <p:spPr>
            <a:xfrm>
              <a:off x="7847822" y="5236739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125232-971B-2FA5-1531-AA523633176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8132781" y="4566460"/>
              <a:ext cx="220949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95A0B-684C-9177-F37C-33344E997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9310">
            <a:off x="7162908" y="1431093"/>
            <a:ext cx="3071989" cy="1669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77265C-0741-D7AD-2A5A-2C207B60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6" y="1546297"/>
            <a:ext cx="6102674" cy="143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0503B8B-473F-5261-7836-811A1E2F2055}"/>
              </a:ext>
            </a:extLst>
          </p:cNvPr>
          <p:cNvGrpSpPr/>
          <p:nvPr/>
        </p:nvGrpSpPr>
        <p:grpSpPr>
          <a:xfrm>
            <a:off x="2604510" y="561833"/>
            <a:ext cx="9953250" cy="3657589"/>
            <a:chOff x="2604510" y="561833"/>
            <a:chExt cx="9953250" cy="36575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A6FE8E-53C6-6464-C52F-0095E296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3756" y="561833"/>
              <a:ext cx="5909700" cy="2778796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9018CB-8EDF-C6D0-627D-8B6050095568}"/>
                </a:ext>
              </a:extLst>
            </p:cNvPr>
            <p:cNvGrpSpPr/>
            <p:nvPr/>
          </p:nvGrpSpPr>
          <p:grpSpPr>
            <a:xfrm>
              <a:off x="2604510" y="797660"/>
              <a:ext cx="9953250" cy="3421762"/>
              <a:chOff x="1713502" y="1978573"/>
              <a:chExt cx="9953250" cy="34217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71FB418-A0C2-8097-05E5-900224F8B20D}"/>
                  </a:ext>
                </a:extLst>
              </p:cNvPr>
              <p:cNvGrpSpPr/>
              <p:nvPr/>
            </p:nvGrpSpPr>
            <p:grpSpPr>
              <a:xfrm>
                <a:off x="7367094" y="1978573"/>
                <a:ext cx="4299658" cy="3421762"/>
                <a:chOff x="6612367" y="944929"/>
                <a:chExt cx="4299658" cy="3421762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F6E6D69-1D97-A696-F7F4-5CD3FFCCE522}"/>
                    </a:ext>
                  </a:extLst>
                </p:cNvPr>
                <p:cNvSpPr txBox="1"/>
                <p:nvPr/>
              </p:nvSpPr>
              <p:spPr>
                <a:xfrm>
                  <a:off x="6612367" y="3905026"/>
                  <a:ext cx="175369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Text Box</a:t>
                  </a:r>
                  <a:endPara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2B72530E-FC30-303F-4113-8DF7C4F2F4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0580" y="2098500"/>
                  <a:ext cx="0" cy="1727884"/>
                </a:xfrm>
                <a:prstGeom prst="straightConnector1">
                  <a:avLst/>
                </a:prstGeom>
                <a:ln w="7620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389BD97-B42F-7712-DFEA-E8D0A7944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8430" y="2952974"/>
                  <a:ext cx="0" cy="952052"/>
                </a:xfrm>
                <a:prstGeom prst="straightConnector1">
                  <a:avLst/>
                </a:prstGeom>
                <a:ln w="7620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2FE546F-DE5C-C312-D0EF-07424557A4E0}"/>
                    </a:ext>
                  </a:extLst>
                </p:cNvPr>
                <p:cNvSpPr txBox="1"/>
                <p:nvPr/>
              </p:nvSpPr>
              <p:spPr>
                <a:xfrm>
                  <a:off x="9158328" y="944929"/>
                  <a:ext cx="175369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4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Evaluate</a:t>
                  </a:r>
                </a:p>
                <a:p>
                  <a:pPr algn="ctr"/>
                  <a:r>
                    <a:rPr lang="en-GB" sz="24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Switch</a:t>
                  </a:r>
                  <a:endPara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B873BA69-97A7-8A27-B773-D6A53F611D13}"/>
                    </a:ext>
                  </a:extLst>
                </p:cNvPr>
                <p:cNvCxnSpPr>
                  <a:cxnSpLocks/>
                  <a:stCxn id="28" idx="1"/>
                </p:cNvCxnSpPr>
                <p:nvPr/>
              </p:nvCxnSpPr>
              <p:spPr>
                <a:xfrm flipH="1">
                  <a:off x="7283112" y="1360428"/>
                  <a:ext cx="1875216" cy="0"/>
                </a:xfrm>
                <a:prstGeom prst="straightConnector1">
                  <a:avLst/>
                </a:prstGeom>
                <a:ln w="7620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692946-7B09-5308-DFD6-12851266AD9F}"/>
                  </a:ext>
                </a:extLst>
              </p:cNvPr>
              <p:cNvSpPr txBox="1"/>
              <p:nvPr/>
            </p:nvSpPr>
            <p:spPr>
              <a:xfrm>
                <a:off x="1713502" y="2856697"/>
                <a:ext cx="1846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Success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Condition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A8BD221-F401-897C-8B7F-0464F7542A5D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 flipV="1">
                <a:off x="3560483" y="3132144"/>
                <a:ext cx="708424" cy="140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2EE03BFA-148B-5595-809E-4DEA76D7A269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3560483" y="3272196"/>
                <a:ext cx="708424" cy="58178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55A3115-04F3-EEA7-0E72-D300FBFC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77" y="3757757"/>
            <a:ext cx="5666564" cy="277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217</Words>
  <Application>Microsoft Office PowerPoint</Application>
  <PresentationFormat>Widescreen</PresentationFormat>
  <Paragraphs>74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24</cp:revision>
  <dcterms:created xsi:type="dcterms:W3CDTF">2024-05-19T12:06:57Z</dcterms:created>
  <dcterms:modified xsi:type="dcterms:W3CDTF">2024-06-12T03:12:36Z</dcterms:modified>
</cp:coreProperties>
</file>